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8"/>
  </p:notesMasterIdLst>
  <p:sldIdLst>
    <p:sldId id="256" r:id="rId2"/>
    <p:sldId id="257" r:id="rId3"/>
    <p:sldId id="258" r:id="rId4"/>
    <p:sldId id="292" r:id="rId5"/>
    <p:sldId id="293" r:id="rId6"/>
    <p:sldId id="294" r:id="rId7"/>
    <p:sldId id="295" r:id="rId8"/>
    <p:sldId id="296" r:id="rId9"/>
    <p:sldId id="297" r:id="rId10"/>
    <p:sldId id="298" r:id="rId11"/>
    <p:sldId id="299" r:id="rId12"/>
    <p:sldId id="300" r:id="rId13"/>
    <p:sldId id="301" r:id="rId14"/>
    <p:sldId id="302" r:id="rId15"/>
    <p:sldId id="303" r:id="rId16"/>
    <p:sldId id="304" r:id="rId17"/>
    <p:sldId id="305" r:id="rId18"/>
    <p:sldId id="306" r:id="rId19"/>
    <p:sldId id="307" r:id="rId20"/>
    <p:sldId id="308" r:id="rId21"/>
    <p:sldId id="309" r:id="rId22"/>
    <p:sldId id="310" r:id="rId23"/>
    <p:sldId id="311" r:id="rId24"/>
    <p:sldId id="312" r:id="rId25"/>
    <p:sldId id="313" r:id="rId26"/>
    <p:sldId id="314" r:id="rId27"/>
    <p:sldId id="315" r:id="rId28"/>
    <p:sldId id="316" r:id="rId29"/>
    <p:sldId id="317" r:id="rId30"/>
    <p:sldId id="318" r:id="rId31"/>
    <p:sldId id="319" r:id="rId32"/>
    <p:sldId id="320" r:id="rId33"/>
    <p:sldId id="321" r:id="rId34"/>
    <p:sldId id="322" r:id="rId35"/>
    <p:sldId id="323" r:id="rId36"/>
    <p:sldId id="324" r:id="rId37"/>
    <p:sldId id="325" r:id="rId38"/>
    <p:sldId id="326" r:id="rId39"/>
    <p:sldId id="327" r:id="rId40"/>
    <p:sldId id="328" r:id="rId41"/>
    <p:sldId id="329" r:id="rId42"/>
    <p:sldId id="330" r:id="rId43"/>
    <p:sldId id="331" r:id="rId44"/>
    <p:sldId id="332" r:id="rId45"/>
    <p:sldId id="333" r:id="rId46"/>
    <p:sldId id="334" r:id="rId47"/>
    <p:sldId id="335" r:id="rId48"/>
    <p:sldId id="336" r:id="rId49"/>
    <p:sldId id="337" r:id="rId50"/>
    <p:sldId id="338" r:id="rId51"/>
    <p:sldId id="339" r:id="rId52"/>
    <p:sldId id="340" r:id="rId53"/>
    <p:sldId id="341" r:id="rId54"/>
    <p:sldId id="342" r:id="rId55"/>
    <p:sldId id="343" r:id="rId56"/>
    <p:sldId id="344" r:id="rId5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238" autoAdjust="0"/>
  </p:normalViewPr>
  <p:slideViewPr>
    <p:cSldViewPr>
      <p:cViewPr varScale="1">
        <p:scale>
          <a:sx n="90" d="100"/>
          <a:sy n="90" d="100"/>
        </p:scale>
        <p:origin x="-59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6AC2AA-5DC0-4A8F-A4D1-A0B58C5CAC25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FB30F4-6AF7-4071-9C61-E423164EA8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643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339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339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61307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339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61307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339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61307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339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61307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339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6130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61307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339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61307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339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2020.05.14</a:t>
            </a:r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61307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339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2020.05.11</a:t>
            </a:r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61307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339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613076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61307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339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3395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3395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47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3395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2020.02.29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49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339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51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3395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53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3395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55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339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56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339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6130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33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61307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339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61307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B30F4-6AF7-4071-9C61-E423164EA801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8447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A27C8-8CEA-4927-8655-EA613C7C4494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05E3D-3446-4BEB-95DC-BE22B7BDBF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9481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A27C8-8CEA-4927-8655-EA613C7C4494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05E3D-3446-4BEB-95DC-BE22B7BDBF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4377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A27C8-8CEA-4927-8655-EA613C7C4494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05E3D-3446-4BEB-95DC-BE22B7BDBF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2287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A27C8-8CEA-4927-8655-EA613C7C4494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05E3D-3446-4BEB-95DC-BE22B7BDBF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084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A27C8-8CEA-4927-8655-EA613C7C4494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05E3D-3446-4BEB-95DC-BE22B7BDBF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8540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A27C8-8CEA-4927-8655-EA613C7C4494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05E3D-3446-4BEB-95DC-BE22B7BDBF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3981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A27C8-8CEA-4927-8655-EA613C7C4494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05E3D-3446-4BEB-95DC-BE22B7BDBF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419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A27C8-8CEA-4927-8655-EA613C7C4494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05E3D-3446-4BEB-95DC-BE22B7BDBF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2411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A27C8-8CEA-4927-8655-EA613C7C4494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05E3D-3446-4BEB-95DC-BE22B7BDBF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0545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A27C8-8CEA-4927-8655-EA613C7C4494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05E3D-3446-4BEB-95DC-BE22B7BDBF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8619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A27C8-8CEA-4927-8655-EA613C7C4494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05E3D-3446-4BEB-95DC-BE22B7BDBF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1194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0A27C8-8CEA-4927-8655-EA613C7C4494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05E3D-3446-4BEB-95DC-BE22B7BDBF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4153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Patient 1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62449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Patient 4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46799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476672"/>
            <a:ext cx="6048672" cy="5951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66654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332656"/>
            <a:ext cx="5040560" cy="6137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13043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Patient </a:t>
            </a:r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7492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332656"/>
            <a:ext cx="5525382" cy="6048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09578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528" y="404664"/>
            <a:ext cx="5799222" cy="5832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9671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Patient 6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5046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188640"/>
            <a:ext cx="4680520" cy="63597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42594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7500" y="188640"/>
            <a:ext cx="4752528" cy="6403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577623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Patient 7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3188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457232"/>
            <a:ext cx="5040560" cy="5937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663632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332656"/>
            <a:ext cx="6048672" cy="5951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526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260648"/>
            <a:ext cx="5040560" cy="6137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69560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Patient </a:t>
            </a:r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81677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386659"/>
            <a:ext cx="5040560" cy="6137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36001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16632"/>
            <a:ext cx="5328592" cy="655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805389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Patient </a:t>
            </a:r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649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332656"/>
            <a:ext cx="5112568" cy="6225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74626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548680"/>
            <a:ext cx="6778157" cy="5760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183829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Patient 10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18090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332656"/>
            <a:ext cx="4752528" cy="621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72003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260647"/>
            <a:ext cx="5040560" cy="6349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20473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9015" y="215585"/>
            <a:ext cx="4752528" cy="6254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649142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Patient 11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40241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260648"/>
            <a:ext cx="4896544" cy="6242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492338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260648"/>
            <a:ext cx="5544616" cy="6449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655974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Patient 12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74392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188640"/>
            <a:ext cx="5204237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7621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231057"/>
            <a:ext cx="5328592" cy="63290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39626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Patient 13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63342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212212"/>
            <a:ext cx="4824536" cy="6227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951668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16632"/>
            <a:ext cx="5040560" cy="6485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0543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Patient 2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75492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Patient 14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599707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7775" y="133350"/>
            <a:ext cx="6648450" cy="6591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707938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Patient 15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396544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013" y="119063"/>
            <a:ext cx="6657975" cy="661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006974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Patient 16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84424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166688"/>
            <a:ext cx="6477000" cy="6524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8087155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Patient 17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49463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450" y="142875"/>
            <a:ext cx="6515100" cy="6572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3107572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mtClean="0"/>
              <a:t>Patient 18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93540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204788"/>
            <a:ext cx="6324600" cy="6448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97730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673738"/>
            <a:ext cx="6019590" cy="5688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387873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Patient 19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2630051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1113" y="228600"/>
            <a:ext cx="6581775" cy="6400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403999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Patient 20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521161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38" y="71438"/>
            <a:ext cx="6867525" cy="671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0413036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Patient 21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050524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4463" y="0"/>
            <a:ext cx="6315075" cy="695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2591457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313" y="23813"/>
            <a:ext cx="7953375" cy="681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24369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531076"/>
            <a:ext cx="6412329" cy="5616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4336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Patient 3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9351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205467"/>
            <a:ext cx="5400600" cy="6316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38214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188640"/>
            <a:ext cx="5040560" cy="6395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23742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81</Words>
  <Application>Microsoft Office PowerPoint</Application>
  <PresentationFormat>화면 슬라이드 쇼(4:3)</PresentationFormat>
  <Paragraphs>60</Paragraphs>
  <Slides>56</Slides>
  <Notes>36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56</vt:i4>
      </vt:variant>
    </vt:vector>
  </HeadingPairs>
  <TitlesOfParts>
    <vt:vector size="57" baseType="lpstr">
      <vt:lpstr>Office 테마</vt:lpstr>
      <vt:lpstr>Patient 1</vt:lpstr>
      <vt:lpstr>PowerPoint 프레젠테이션</vt:lpstr>
      <vt:lpstr>PowerPoint 프레젠테이션</vt:lpstr>
      <vt:lpstr>Patient 2</vt:lpstr>
      <vt:lpstr>PowerPoint 프레젠테이션</vt:lpstr>
      <vt:lpstr>PowerPoint 프레젠테이션</vt:lpstr>
      <vt:lpstr>Patient 3</vt:lpstr>
      <vt:lpstr>PowerPoint 프레젠테이션</vt:lpstr>
      <vt:lpstr>PowerPoint 프레젠테이션</vt:lpstr>
      <vt:lpstr>Patient 4</vt:lpstr>
      <vt:lpstr>PowerPoint 프레젠테이션</vt:lpstr>
      <vt:lpstr>PowerPoint 프레젠테이션</vt:lpstr>
      <vt:lpstr>Patient 5</vt:lpstr>
      <vt:lpstr>PowerPoint 프레젠테이션</vt:lpstr>
      <vt:lpstr>PowerPoint 프레젠테이션</vt:lpstr>
      <vt:lpstr>Patient 6</vt:lpstr>
      <vt:lpstr>PowerPoint 프레젠테이션</vt:lpstr>
      <vt:lpstr>PowerPoint 프레젠테이션</vt:lpstr>
      <vt:lpstr>Patient 7</vt:lpstr>
      <vt:lpstr>PowerPoint 프레젠테이션</vt:lpstr>
      <vt:lpstr>PowerPoint 프레젠테이션</vt:lpstr>
      <vt:lpstr>Patient 8</vt:lpstr>
      <vt:lpstr>PowerPoint 프레젠테이션</vt:lpstr>
      <vt:lpstr>PowerPoint 프레젠테이션</vt:lpstr>
      <vt:lpstr>Patient 9</vt:lpstr>
      <vt:lpstr>PowerPoint 프레젠테이션</vt:lpstr>
      <vt:lpstr>PowerPoint 프레젠테이션</vt:lpstr>
      <vt:lpstr>Patient 10</vt:lpstr>
      <vt:lpstr>PowerPoint 프레젠테이션</vt:lpstr>
      <vt:lpstr>PowerPoint 프레젠테이션</vt:lpstr>
      <vt:lpstr>Patient 11</vt:lpstr>
      <vt:lpstr>PowerPoint 프레젠테이션</vt:lpstr>
      <vt:lpstr>PowerPoint 프레젠테이션</vt:lpstr>
      <vt:lpstr>Patient 12</vt:lpstr>
      <vt:lpstr>PowerPoint 프레젠테이션</vt:lpstr>
      <vt:lpstr>PowerPoint 프레젠테이션</vt:lpstr>
      <vt:lpstr>Patient 13</vt:lpstr>
      <vt:lpstr>PowerPoint 프레젠테이션</vt:lpstr>
      <vt:lpstr>PowerPoint 프레젠테이션</vt:lpstr>
      <vt:lpstr>Patient 14</vt:lpstr>
      <vt:lpstr>PowerPoint 프레젠테이션</vt:lpstr>
      <vt:lpstr>Patient 15</vt:lpstr>
      <vt:lpstr>PowerPoint 프레젠테이션</vt:lpstr>
      <vt:lpstr>Patient 16</vt:lpstr>
      <vt:lpstr>PowerPoint 프레젠테이션</vt:lpstr>
      <vt:lpstr>Patient 17</vt:lpstr>
      <vt:lpstr>PowerPoint 프레젠테이션</vt:lpstr>
      <vt:lpstr>Patient 18</vt:lpstr>
      <vt:lpstr>PowerPoint 프레젠테이션</vt:lpstr>
      <vt:lpstr>Patient 19</vt:lpstr>
      <vt:lpstr>PowerPoint 프레젠테이션</vt:lpstr>
      <vt:lpstr>Patient 20</vt:lpstr>
      <vt:lpstr>PowerPoint 프레젠테이션</vt:lpstr>
      <vt:lpstr>Patient 21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Patient 1</dc:title>
  <dc:creator>user</dc:creator>
  <cp:lastModifiedBy>admin</cp:lastModifiedBy>
  <cp:revision>3</cp:revision>
  <dcterms:created xsi:type="dcterms:W3CDTF">2020-06-03T06:59:05Z</dcterms:created>
  <dcterms:modified xsi:type="dcterms:W3CDTF">2020-07-21T18:46:32Z</dcterms:modified>
</cp:coreProperties>
</file>

<file path=docProps/thumbnail.jpeg>
</file>